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3A0F-A67F-42FC-8A61-5BC9089AFB2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1461E-7378-4B4D-8DAE-72369C4E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6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1461E-7378-4B4D-8DAE-72369C4E2B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7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DE1-EAD8-4C40-9798-F17E6E912C5C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3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974B-4898-4CE1-8AAC-EDE11AFB0111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374F-F297-4785-82D1-D7F1A01869CE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9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4F2-D1A6-4F05-9230-7769825612E5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0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5ED7-45CF-4F72-B3C0-28F8C590DC36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0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30C3-7E1A-4D4F-86AD-3F61B56BAD26}" type="datetime1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9697-A2E9-4860-B412-C2640CF512F6}" type="datetime1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4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3FE-42D4-4640-ADA0-08789EAD2002}" type="datetime1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6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D160-529D-4221-B884-5C80441B15F0}" type="datetime1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2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4C6A-B131-4501-AB6E-7AE92D1C9F5E}" type="datetime1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2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2075-C7B7-403D-846A-417FA31B184F}" type="datetime1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3CAF-B06E-4A6A-83AD-4A5E6F0358EE}" type="datetime1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99EB-C6BB-48CA-905D-94340DAFE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9" y="404664"/>
            <a:ext cx="881690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8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076" y="384244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«МЧС России» можно бесплатно скачать в онлайн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магазинах</a:t>
            </a: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Store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успешно работает на мобильных устройствах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устройств под управлением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устанавливать через онлайн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при установке через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некоторых случаях не срабатывают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-уведомления.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7016" y="3123456"/>
            <a:ext cx="208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4" y="4640794"/>
            <a:ext cx="1706116" cy="1706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30" y="2527816"/>
            <a:ext cx="1714500" cy="1714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6782" y="5232242"/>
            <a:ext cx="208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Store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30" y="450324"/>
            <a:ext cx="1714500" cy="1714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60032" y="1045964"/>
            <a:ext cx="208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endParaRPr lang="ru-RU" sz="2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80921" y="6500798"/>
            <a:ext cx="2133600" cy="365125"/>
          </a:xfrm>
        </p:spPr>
        <p:txBody>
          <a:bodyPr/>
          <a:lstStyle/>
          <a:p>
            <a:fld id="{917C99EB-C6BB-48CA-905D-94340DAFE942}" type="slidenum">
              <a:rPr lang="ru-RU" smtClean="0"/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17293" y="6346909"/>
            <a:ext cx="3732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https://apps.apple.com/app/id1530044766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80942" y="4236482"/>
            <a:ext cx="442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play.google.com/store/apps/details?id=io.citizens.security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17292" y="2164824"/>
            <a:ext cx="3732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https://apps.rustore.ru/app/io.citizens.security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754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457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69" y="1124744"/>
            <a:ext cx="46759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позволяет подготовиться к различным чрезвычайным ситуациям, получать актуальную информацию о возможных угрозах и рисках.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7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kuznecov\Загрузки\1676534422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3773" r="-94" b="9749"/>
          <a:stretch/>
        </p:blipFill>
        <p:spPr bwMode="auto">
          <a:xfrm>
            <a:off x="1164382" y="672723"/>
            <a:ext cx="2730822" cy="52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672723"/>
            <a:ext cx="447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могут воспользоваться функцией быстрого набора телефона экстренных оперативных служб «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отправить СМС сообщение.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1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754896"/>
            <a:ext cx="447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позволяет получать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сообщения с важной и экстренной информацией.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kuznecov\Загрузки\Screenshot_2023-02-16-16-56-03-030_io.citizens.securi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/>
          <a:stretch/>
        </p:blipFill>
        <p:spPr bwMode="auto">
          <a:xfrm>
            <a:off x="899592" y="754896"/>
            <a:ext cx="2736304" cy="48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7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uznecov\Загрузки\16765344228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5884"/>
          <a:stretch/>
        </p:blipFill>
        <p:spPr bwMode="auto">
          <a:xfrm>
            <a:off x="3667762" y="548680"/>
            <a:ext cx="2670902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kuznecov\Загрузки\16765344228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5755"/>
          <a:stretch/>
        </p:blipFill>
        <p:spPr bwMode="auto">
          <a:xfrm>
            <a:off x="6372200" y="548680"/>
            <a:ext cx="2592288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73708"/>
            <a:ext cx="3312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делать?»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краткие инструкции которые всегда находятся под рукой с четкой последовательность действий и правил поведения в экстренной ситуации.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озвучены с помощью голосового помощника.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3166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2737" y="332656"/>
            <a:ext cx="723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содержит информацию о действиях по оказанию первой помощи пострадавшему до прибытия медиков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9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kuznecov\Загрузки\1676534422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397600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892" y="548680"/>
            <a:ext cx="4419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рисков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позволяет отображать на ежедневный прогноз неблагоприятных явлений на территории субъекта Российской Федерации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8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72" y="268580"/>
            <a:ext cx="1929432" cy="323399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580"/>
            <a:ext cx="2040632" cy="3083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165598" cy="347447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840" y="271408"/>
            <a:ext cx="37741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свои знания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находятся различные тесты, позволяющие проверить знания о действиях в чрезвычайных ситуациях.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свою готовность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специалистами собраны актуальные чек-листы по проверке готовности к возможным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50324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советует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детям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содержат тематические статьи распределенный по соответствующим разделам, для более быстрого поиска нужной информации</a:t>
            </a:r>
          </a:p>
        </p:txBody>
      </p:sp>
      <p:pic>
        <p:nvPicPr>
          <p:cNvPr id="10245" name="Picture 5" descr="D:\kuznecov\Загрузки\1676540516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4122"/>
          <a:stretch/>
        </p:blipFill>
        <p:spPr bwMode="auto">
          <a:xfrm>
            <a:off x="3707904" y="260648"/>
            <a:ext cx="2397600" cy="45598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kuznecov\Загрузки\1676540516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1451"/>
          <a:stretch/>
        </p:blipFill>
        <p:spPr bwMode="auto">
          <a:xfrm>
            <a:off x="4906704" y="1422842"/>
            <a:ext cx="2397600" cy="41719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kuznecov\Загрузки\16765405161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7261"/>
          <a:stretch/>
        </p:blipFill>
        <p:spPr bwMode="auto">
          <a:xfrm>
            <a:off x="6028230" y="2212900"/>
            <a:ext cx="2397600" cy="419059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99EB-C6BB-48CA-905D-94340DAFE9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27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266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*[ГУ КРСК ]Нач.отдела ОАПУ ЦУКС(Кузнецов Е.С.)</dc:creator>
  <cp:lastModifiedBy>*[ГУ КРСК ]Нач.отдела ОАПУ ЦУКС(Кузнецов Е.С.)</cp:lastModifiedBy>
  <cp:revision>16</cp:revision>
  <dcterms:created xsi:type="dcterms:W3CDTF">2023-02-16T07:45:19Z</dcterms:created>
  <dcterms:modified xsi:type="dcterms:W3CDTF">2023-02-17T02:15:53Z</dcterms:modified>
</cp:coreProperties>
</file>